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78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45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40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443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34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0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4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2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87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6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B5181-7BAA-4848-9D20-C83A1B97BAD1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444E0-98C6-4872-B592-59C66F3B5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9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Rain </a:t>
            </a:r>
            <a:r>
              <a:rPr lang="en-US" smtClean="0"/>
              <a:t>water Harvesting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63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8610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5279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7700" name="Picture 4" descr="pic1 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04800"/>
            <a:ext cx="8915400" cy="6172200"/>
          </a:xfrm>
          <a:noFill/>
          <a:ln/>
        </p:spPr>
      </p:pic>
      <p:sp>
        <p:nvSpPr>
          <p:cNvPr id="1577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65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Filter</a:t>
            </a:r>
          </a:p>
        </p:txBody>
      </p:sp>
      <p:graphicFrame>
        <p:nvGraphicFramePr>
          <p:cNvPr id="156676" name="Object 4"/>
          <p:cNvGraphicFramePr>
            <a:graphicFrameLocks noGrp="1" noChangeAspect="1"/>
          </p:cNvGraphicFramePr>
          <p:nvPr>
            <p:ph type="body" idx="1"/>
          </p:nvPr>
        </p:nvGraphicFramePr>
        <p:xfrm>
          <a:off x="457200" y="2903538"/>
          <a:ext cx="5486400" cy="349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Bitmap Image" r:id="rId3" imgW="5990476" imgH="3820058" progId="Paint.Picture">
                  <p:embed/>
                </p:oleObj>
              </mc:Choice>
              <mc:Fallback>
                <p:oleObj name="Bitmap Image" r:id="rId3" imgW="5990476" imgH="382005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03538"/>
                        <a:ext cx="5486400" cy="34972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412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7" name="Object 5"/>
          <p:cNvGraphicFramePr>
            <a:graphicFrameLocks noChangeAspect="1"/>
          </p:cNvGraphicFramePr>
          <p:nvPr/>
        </p:nvGraphicFramePr>
        <p:xfrm>
          <a:off x="6324600" y="1905000"/>
          <a:ext cx="259080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5" imgW="1580952" imgH="2200582" progId="">
                  <p:embed/>
                </p:oleObj>
              </mc:Choice>
              <mc:Fallback>
                <p:oleObj r:id="rId5" imgW="1580952" imgH="220058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1905000"/>
                        <a:ext cx="2590800" cy="289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7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7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457200"/>
            <a:ext cx="8382000" cy="6172200"/>
          </a:xfrm>
          <a:noFill/>
          <a:ln/>
        </p:spPr>
      </p:pic>
      <p:sp>
        <p:nvSpPr>
          <p:cNvPr id="1617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L-TTAmbili" pitchFamily="82" charset="0"/>
              </a:rPr>
              <a:t>ag-¡pgn</a:t>
            </a:r>
          </a:p>
        </p:txBody>
      </p:sp>
      <p:sp>
        <p:nvSpPr>
          <p:cNvPr id="168965" name="Rectangle 5"/>
          <p:cNvSpPr>
            <a:spLocks noChangeArrowheads="1"/>
          </p:cNvSpPr>
          <p:nvPr/>
        </p:nvSpPr>
        <p:spPr bwMode="auto">
          <a:xfrm>
            <a:off x="3429000" y="2638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168964" name="Object 4"/>
          <p:cNvGraphicFramePr>
            <a:graphicFrameLocks noChangeAspect="1"/>
          </p:cNvGraphicFramePr>
          <p:nvPr/>
        </p:nvGraphicFramePr>
        <p:xfrm>
          <a:off x="1295400" y="1905000"/>
          <a:ext cx="64008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r:id="rId3" imgW="7733333" imgH="5800000" progId="Paint.Picture">
                  <p:embed/>
                </p:oleObj>
              </mc:Choice>
              <mc:Fallback>
                <p:oleObj r:id="rId3" imgW="7733333" imgH="58000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6400800" cy="441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96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6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 bar</a:t>
            </a:r>
          </a:p>
        </p:txBody>
      </p:sp>
      <p:pic>
        <p:nvPicPr>
          <p:cNvPr id="167940" name="Picture 4" descr="vcb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828800"/>
            <a:ext cx="7772400" cy="4724400"/>
          </a:xfrm>
          <a:noFill/>
          <a:ln/>
        </p:spPr>
      </p:pic>
      <p:sp>
        <p:nvSpPr>
          <p:cNvPr id="1679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3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r>
              <a:rPr lang="en-US">
                <a:latin typeface="ML-TTAmbili" pitchFamily="82" charset="0"/>
              </a:rPr>
              <a:t>XS-bW</a:t>
            </a:r>
          </a:p>
        </p:txBody>
      </p:sp>
      <p:pic>
        <p:nvPicPr>
          <p:cNvPr id="169988" name="Picture 4" descr="yethadka_katt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1143000"/>
            <a:ext cx="8001000" cy="54864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28519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Direct Harvesting of Rain Water through roof top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800" b="1"/>
              <a:t>1. ROOF CATCHMENT AREA</a:t>
            </a:r>
          </a:p>
          <a:p>
            <a:pPr>
              <a:buFontTx/>
              <a:buNone/>
            </a:pPr>
            <a:endParaRPr lang="en-US" sz="1800" b="1"/>
          </a:p>
          <a:p>
            <a:pPr>
              <a:buClr>
                <a:srgbClr val="FFFC00"/>
              </a:buClr>
              <a:buFontTx/>
              <a:buNone/>
            </a:pPr>
            <a:r>
              <a:rPr lang="en-US" sz="1800" b="1"/>
              <a:t>2. ROOF GUTTERS</a:t>
            </a:r>
          </a:p>
          <a:p>
            <a:pPr>
              <a:buClr>
                <a:srgbClr val="FFFC00"/>
              </a:buClr>
              <a:buFontTx/>
              <a:buNone/>
            </a:pPr>
            <a:endParaRPr lang="en-US" sz="1800" b="1"/>
          </a:p>
          <a:p>
            <a:pPr>
              <a:buClr>
                <a:srgbClr val="FFFC00"/>
              </a:buClr>
              <a:buFontTx/>
              <a:buNone/>
            </a:pPr>
            <a:r>
              <a:rPr lang="en-US" sz="1800" b="1"/>
              <a:t>3. DOWN PIPE AND FIRST FLUSH ARRANGEMENT</a:t>
            </a:r>
          </a:p>
          <a:p>
            <a:pPr>
              <a:buClr>
                <a:srgbClr val="FFFC00"/>
              </a:buClr>
              <a:buFontTx/>
              <a:buNone/>
            </a:pPr>
            <a:endParaRPr lang="en-US" sz="1800" b="1"/>
          </a:p>
          <a:p>
            <a:pPr>
              <a:buClr>
                <a:srgbClr val="FFFC00"/>
              </a:buClr>
              <a:buFontTx/>
              <a:buNone/>
            </a:pPr>
            <a:r>
              <a:rPr lang="en-US" sz="1800" b="1"/>
              <a:t>4. FILTER UNIT </a:t>
            </a:r>
          </a:p>
          <a:p>
            <a:pPr>
              <a:buClr>
                <a:srgbClr val="FFFC00"/>
              </a:buClr>
              <a:buFontTx/>
              <a:buNone/>
            </a:pPr>
            <a:endParaRPr lang="en-US" sz="1800" b="1"/>
          </a:p>
          <a:p>
            <a:pPr>
              <a:buClr>
                <a:srgbClr val="FFFC00"/>
              </a:buClr>
              <a:buFontTx/>
              <a:buNone/>
            </a:pPr>
            <a:r>
              <a:rPr lang="en-US" sz="1800" b="1"/>
              <a:t>5. STORAGE TANK WITH PROVISION FOR DRAWING WATER AND SPILL OVER.</a:t>
            </a: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2853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Office PowerPoint</Application>
  <PresentationFormat>On-screen Show (4:3)</PresentationFormat>
  <Paragraphs>15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Bitmap Image</vt:lpstr>
      <vt:lpstr>Rain water Harvesting </vt:lpstr>
      <vt:lpstr>PowerPoint Presentation</vt:lpstr>
      <vt:lpstr>PowerPoint Presentation</vt:lpstr>
      <vt:lpstr>Filter</vt:lpstr>
      <vt:lpstr>PowerPoint Presentation</vt:lpstr>
      <vt:lpstr>ag-¡pgn</vt:lpstr>
      <vt:lpstr>Cross bar</vt:lpstr>
      <vt:lpstr>XS-bW</vt:lpstr>
      <vt:lpstr>Direct Harvesting of Rain Water through roof top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Rain water Harvesting </dc:title>
  <dc:creator>cyriac</dc:creator>
  <cp:lastModifiedBy>cyriac</cp:lastModifiedBy>
  <cp:revision>2</cp:revision>
  <dcterms:created xsi:type="dcterms:W3CDTF">2016-05-22T05:42:51Z</dcterms:created>
  <dcterms:modified xsi:type="dcterms:W3CDTF">2016-05-22T05:46:49Z</dcterms:modified>
</cp:coreProperties>
</file>